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A46322-DEB2-43E2-842A-2E5236C57076}" v="8" dt="2025-03-08T05:04:06.7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9" autoAdjust="0"/>
    <p:restoredTop sz="94660"/>
  </p:normalViewPr>
  <p:slideViewPr>
    <p:cSldViewPr snapToGrid="0">
      <p:cViewPr varScale="1">
        <p:scale>
          <a:sx n="92" d="100"/>
          <a:sy n="92" d="100"/>
        </p:scale>
        <p:origin x="295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ppenheim, Tomas" userId="7bbdd6b4-1f3d-4fdd-ac21-d8c716941374" providerId="ADAL" clId="{CBA46322-DEB2-43E2-842A-2E5236C57076}"/>
    <pc:docChg chg="undo custSel addSld delSld modSld">
      <pc:chgData name="Oppenheim, Tomas" userId="7bbdd6b4-1f3d-4fdd-ac21-d8c716941374" providerId="ADAL" clId="{CBA46322-DEB2-43E2-842A-2E5236C57076}" dt="2025-03-08T05:04:23.886" v="437" actId="14100"/>
      <pc:docMkLst>
        <pc:docMk/>
      </pc:docMkLst>
      <pc:sldChg chg="del">
        <pc:chgData name="Oppenheim, Tomas" userId="7bbdd6b4-1f3d-4fdd-ac21-d8c716941374" providerId="ADAL" clId="{CBA46322-DEB2-43E2-842A-2E5236C57076}" dt="2025-03-07T22:11:39.790" v="84" actId="47"/>
        <pc:sldMkLst>
          <pc:docMk/>
          <pc:sldMk cId="1400130200" sldId="256"/>
        </pc:sldMkLst>
      </pc:sldChg>
      <pc:sldChg chg="addSp delSp modSp mod">
        <pc:chgData name="Oppenheim, Tomas" userId="7bbdd6b4-1f3d-4fdd-ac21-d8c716941374" providerId="ADAL" clId="{CBA46322-DEB2-43E2-842A-2E5236C57076}" dt="2025-03-08T05:03:54.893" v="400" actId="14100"/>
        <pc:sldMkLst>
          <pc:docMk/>
          <pc:sldMk cId="4140986161" sldId="257"/>
        </pc:sldMkLst>
        <pc:spChg chg="add del">
          <ac:chgData name="Oppenheim, Tomas" userId="7bbdd6b4-1f3d-4fdd-ac21-d8c716941374" providerId="ADAL" clId="{CBA46322-DEB2-43E2-842A-2E5236C57076}" dt="2025-03-08T05:00:48.808" v="237" actId="478"/>
          <ac:spMkLst>
            <pc:docMk/>
            <pc:sldMk cId="4140986161" sldId="257"/>
            <ac:spMk id="5" creationId="{2C8A1247-1F10-B1DF-3C78-2985A6DCE81E}"/>
          </ac:spMkLst>
        </pc:spChg>
        <pc:spChg chg="add mod">
          <ac:chgData name="Oppenheim, Tomas" userId="7bbdd6b4-1f3d-4fdd-ac21-d8c716941374" providerId="ADAL" clId="{CBA46322-DEB2-43E2-842A-2E5236C57076}" dt="2025-03-08T05:01:40.145" v="245" actId="14100"/>
          <ac:spMkLst>
            <pc:docMk/>
            <pc:sldMk cId="4140986161" sldId="257"/>
            <ac:spMk id="6" creationId="{4419370C-9DDD-ACD0-B50A-4A8ABCAAC104}"/>
          </ac:spMkLst>
        </pc:spChg>
        <pc:spChg chg="add mod">
          <ac:chgData name="Oppenheim, Tomas" userId="7bbdd6b4-1f3d-4fdd-ac21-d8c716941374" providerId="ADAL" clId="{CBA46322-DEB2-43E2-842A-2E5236C57076}" dt="2025-03-08T05:03:54.893" v="400" actId="14100"/>
          <ac:spMkLst>
            <pc:docMk/>
            <pc:sldMk cId="4140986161" sldId="257"/>
            <ac:spMk id="9" creationId="{59B8B9CC-E6C7-DCEE-619B-BC45FA6E40CC}"/>
          </ac:spMkLst>
        </pc:spChg>
        <pc:spChg chg="add del">
          <ac:chgData name="Oppenheim, Tomas" userId="7bbdd6b4-1f3d-4fdd-ac21-d8c716941374" providerId="ADAL" clId="{CBA46322-DEB2-43E2-842A-2E5236C57076}" dt="2025-03-06T21:54:14.119" v="53" actId="26606"/>
          <ac:spMkLst>
            <pc:docMk/>
            <pc:sldMk cId="4140986161" sldId="257"/>
            <ac:spMk id="36" creationId="{7F23EF37-19EC-4973-A7AF-4BBF68646D7D}"/>
          </ac:spMkLst>
        </pc:spChg>
        <pc:picChg chg="add del mod ord">
          <ac:chgData name="Oppenheim, Tomas" userId="7bbdd6b4-1f3d-4fdd-ac21-d8c716941374" providerId="ADAL" clId="{CBA46322-DEB2-43E2-842A-2E5236C57076}" dt="2025-03-08T03:06:05.392" v="94" actId="478"/>
          <ac:picMkLst>
            <pc:docMk/>
            <pc:sldMk cId="4140986161" sldId="257"/>
            <ac:picMk id="3" creationId="{0BBA1C64-DC97-12D0-A28B-BA9939A72BED}"/>
          </ac:picMkLst>
        </pc:picChg>
        <pc:picChg chg="add mod">
          <ac:chgData name="Oppenheim, Tomas" userId="7bbdd6b4-1f3d-4fdd-ac21-d8c716941374" providerId="ADAL" clId="{CBA46322-DEB2-43E2-842A-2E5236C57076}" dt="2025-03-08T05:02:23.250" v="311" actId="1037"/>
          <ac:picMkLst>
            <pc:docMk/>
            <pc:sldMk cId="4140986161" sldId="257"/>
            <ac:picMk id="3" creationId="{13F7391F-2BD7-F84C-5A04-7FC5504A912A}"/>
          </ac:picMkLst>
        </pc:picChg>
        <pc:picChg chg="add mod">
          <ac:chgData name="Oppenheim, Tomas" userId="7bbdd6b4-1f3d-4fdd-ac21-d8c716941374" providerId="ADAL" clId="{CBA46322-DEB2-43E2-842A-2E5236C57076}" dt="2025-03-08T05:02:35.275" v="362" actId="1037"/>
          <ac:picMkLst>
            <pc:docMk/>
            <pc:sldMk cId="4140986161" sldId="257"/>
            <ac:picMk id="4" creationId="{F3915E4B-D410-536C-8CF8-EFA8B2634142}"/>
          </ac:picMkLst>
        </pc:picChg>
        <pc:picChg chg="add del mod ord">
          <ac:chgData name="Oppenheim, Tomas" userId="7bbdd6b4-1f3d-4fdd-ac21-d8c716941374" providerId="ADAL" clId="{CBA46322-DEB2-43E2-842A-2E5236C57076}" dt="2025-03-08T03:29:10.123" v="100" actId="478"/>
          <ac:picMkLst>
            <pc:docMk/>
            <pc:sldMk cId="4140986161" sldId="257"/>
            <ac:picMk id="5" creationId="{8E82A86B-22CE-78BF-F0F7-F2EEAD903886}"/>
          </ac:picMkLst>
        </pc:picChg>
        <pc:picChg chg="del mod ord">
          <ac:chgData name="Oppenheim, Tomas" userId="7bbdd6b4-1f3d-4fdd-ac21-d8c716941374" providerId="ADAL" clId="{CBA46322-DEB2-43E2-842A-2E5236C57076}" dt="2025-03-08T04:58:26.207" v="117" actId="478"/>
          <ac:picMkLst>
            <pc:docMk/>
            <pc:sldMk cId="4140986161" sldId="257"/>
            <ac:picMk id="7" creationId="{D1B4567E-6FF4-A7DE-F0E8-8575B8A025C8}"/>
          </ac:picMkLst>
        </pc:picChg>
        <pc:picChg chg="add mod">
          <ac:chgData name="Oppenheim, Tomas" userId="7bbdd6b4-1f3d-4fdd-ac21-d8c716941374" providerId="ADAL" clId="{CBA46322-DEB2-43E2-842A-2E5236C57076}" dt="2025-03-08T05:02:50.263" v="369" actId="1036"/>
          <ac:picMkLst>
            <pc:docMk/>
            <pc:sldMk cId="4140986161" sldId="257"/>
            <ac:picMk id="8" creationId="{E007C239-427E-C644-716F-BEB493BA4519}"/>
          </ac:picMkLst>
        </pc:picChg>
      </pc:sldChg>
      <pc:sldChg chg="addSp delSp modSp new mod">
        <pc:chgData name="Oppenheim, Tomas" userId="7bbdd6b4-1f3d-4fdd-ac21-d8c716941374" providerId="ADAL" clId="{CBA46322-DEB2-43E2-842A-2E5236C57076}" dt="2025-03-08T05:04:23.886" v="437" actId="14100"/>
        <pc:sldMkLst>
          <pc:docMk/>
          <pc:sldMk cId="1872437490" sldId="258"/>
        </pc:sldMkLst>
        <pc:spChg chg="add mod">
          <ac:chgData name="Oppenheim, Tomas" userId="7bbdd6b4-1f3d-4fdd-ac21-d8c716941374" providerId="ADAL" clId="{CBA46322-DEB2-43E2-842A-2E5236C57076}" dt="2025-03-08T05:04:19.156" v="436" actId="20577"/>
          <ac:spMkLst>
            <pc:docMk/>
            <pc:sldMk cId="1872437490" sldId="258"/>
            <ac:spMk id="2" creationId="{206675D5-754A-9196-A728-0371AB1341C9}"/>
          </ac:spMkLst>
        </pc:spChg>
        <pc:picChg chg="add mod">
          <ac:chgData name="Oppenheim, Tomas" userId="7bbdd6b4-1f3d-4fdd-ac21-d8c716941374" providerId="ADAL" clId="{CBA46322-DEB2-43E2-842A-2E5236C57076}" dt="2025-03-08T05:04:23.886" v="437" actId="14100"/>
          <ac:picMkLst>
            <pc:docMk/>
            <pc:sldMk cId="1872437490" sldId="258"/>
            <ac:picMk id="5" creationId="{4AD5DFD3-AAD9-B2A8-B17F-ED9FBAF726A7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A2DFC-CC6C-2ABD-8D96-2C22CC932B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72F3E8-CD43-6AB2-3EA6-8AAE582671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E9844-406F-E5E6-3334-44A7DF188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9491E-2588-3455-91F8-F06B545CB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116FA-C20C-3738-C5B5-E8E8BF66E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0597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331375-E128-976D-B70D-64F721C79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DB6482-0275-353D-B570-A254E1E005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0EFF5B-A993-5997-3924-966512833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E993B-6E9B-1BF0-1B86-B097F1185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1EBCF-30FC-2F05-3DB5-8E16D679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0610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0877D6-6C7A-A3F4-1F8A-548630FDD0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6C6279-225D-25E4-26A8-9870A12FB8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2986CA-1CB0-C9D4-799D-8F6C2046AB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79170E-AFEA-578D-5D0D-BFBF142F6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AA102B-A97D-C4F5-7285-1958F1C35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663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79BE-5259-9280-B9D2-3717898DA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0DAC8-88F4-D13B-A538-7DFBFF6C24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D78EE-DEE5-AA1B-8143-2001E243C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977DA1-8877-6356-9E0A-A80318AAC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FD0F85-57BA-2169-839E-74F1C906F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43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E73B0-198C-0B03-00BE-CD0AABB9F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125A57-C48B-F36B-1739-4144B91CB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9322DF-1831-DC48-F36E-87CA7A7F4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61C7C-DF78-5633-B252-4C99D7B84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88D09-8030-AE3F-81FC-3C4347594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368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452F3-7676-0D7B-D37F-1AC0F389A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642DC5-1E09-8572-1239-B824485ABF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192970-4737-7B35-AF27-4E4D53E6BA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AF0B73-D394-7CA4-170C-11305481E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2A978A-AFBD-C05C-159B-EA8E5B85C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941D2-69DC-D817-12CA-C905072E1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15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BDD3A-8291-AF53-715B-D5ECF3BB8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3B14D6-D60B-6F2F-6B5B-8C6C3E6BF5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8453FA-6D7C-BBE6-31A0-4F313B47A0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1F77D4-01A8-5E5A-1CFA-EB7F3BE0A8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820755-D6FE-A766-6A69-11D1FE392B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617D7C-A640-F15E-B62E-50095D0A9A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F00BBD7-34DB-FBEA-C36C-513001E12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C981BEC-C73A-4BA1-FB44-3571AC749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188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E61DC-7C20-E04C-68BC-3BD0D5AD8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272EE7-425B-95E7-2BFB-7CA802318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DEF5DF-5E20-2A15-DEC1-A680DE971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D307F4-A162-384D-F8C8-745F438825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724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7E48CC-B729-D0F9-7529-0E5958D073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7EB602-AC9D-6597-670D-927925EFC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F18C4-875B-998F-98C3-ED1109927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55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2CC61-9E68-B244-17E1-5BDEE7FF6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DBCD9-0ED4-442A-669B-35D778373B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94965A-8DCF-0618-5297-4074A1360B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BEBB08-8261-A43F-2F83-7DA23955B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78527D-1288-68F0-BF5D-BDADA8A80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0AEE03-3AB2-E803-176E-96C63E8A6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7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23154-5D73-0652-0D3D-85AC9C0379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E8EAD4-38F1-95B5-250B-0FCA6165BF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7B1999-35CA-1F05-1C8D-32DE807115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AF3880-DA93-F74E-FFD9-A59EBA6F3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B90BE2-AF1C-1FF5-71E6-3F4AB242D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FBCF4C-2755-E7F7-B99E-4BAA29729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963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86FC04-730E-0279-7A0E-3738EE1DB6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8C20D-085D-CB00-2B37-8A8D80E88A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F1A7E-03C6-76B2-554F-C9DBAF2BAF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D010AC3-8E68-4989-B332-4138DB16563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BE8C4D-5FE8-EB40-11C1-AC51CDBA8B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7CA548-ED7D-87F4-CF76-E89C88A817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3D98FB-4390-445C-87B2-18418E17A1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306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7F23EF37-19EC-4973-A7AF-4BBF68646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915E4B-D410-536C-8CF8-EFA8B2634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433631" y="1606576"/>
            <a:ext cx="5607626" cy="4486101"/>
          </a:xfrm>
          <a:prstGeom prst="rect">
            <a:avLst/>
          </a:prstGeom>
        </p:spPr>
      </p:pic>
      <p:pic>
        <p:nvPicPr>
          <p:cNvPr id="8" name="Picture 7" descr="A glass jar with liquid in it&#10;&#10;AI-generated content may be incorrect.">
            <a:extLst>
              <a:ext uri="{FF2B5EF4-FFF2-40B4-BE49-F238E27FC236}">
                <a16:creationId xmlns:a16="http://schemas.microsoft.com/office/drawing/2014/main" id="{E007C239-427E-C644-716F-BEB493BA45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2622" y="2174646"/>
            <a:ext cx="4389871" cy="35118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3" name="Picture 2" descr="A close-up of a door&#10;&#10;AI-generated content may be incorrect.">
            <a:extLst>
              <a:ext uri="{FF2B5EF4-FFF2-40B4-BE49-F238E27FC236}">
                <a16:creationId xmlns:a16="http://schemas.microsoft.com/office/drawing/2014/main" id="{13F7391F-2BD7-F84C-5A04-7FC5504A91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54745" y="2524454"/>
            <a:ext cx="3510889" cy="2808711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419370C-9DDD-ACD0-B50A-4A8ABCAAC104}"/>
              </a:ext>
            </a:extLst>
          </p:cNvPr>
          <p:cNvSpPr/>
          <p:nvPr/>
        </p:nvSpPr>
        <p:spPr>
          <a:xfrm>
            <a:off x="7761740" y="2159001"/>
            <a:ext cx="4283054" cy="3523386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B8B9CC-E6C7-DCEE-619B-BC45FA6E40CC}"/>
              </a:ext>
            </a:extLst>
          </p:cNvPr>
          <p:cNvSpPr txBox="1"/>
          <p:nvPr/>
        </p:nvSpPr>
        <p:spPr>
          <a:xfrm>
            <a:off x="768927" y="270164"/>
            <a:ext cx="69354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Fabrication Process</a:t>
            </a:r>
          </a:p>
        </p:txBody>
      </p:sp>
    </p:spTree>
    <p:extLst>
      <p:ext uri="{BB962C8B-B14F-4D97-AF65-F5344CB8AC3E}">
        <p14:creationId xmlns:p14="http://schemas.microsoft.com/office/powerpoint/2010/main" val="4140986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etal frame with holes and a blue square&#10;&#10;AI-generated content may be incorrect.">
            <a:extLst>
              <a:ext uri="{FF2B5EF4-FFF2-40B4-BE49-F238E27FC236}">
                <a16:creationId xmlns:a16="http://schemas.microsoft.com/office/drawing/2014/main" id="{4AD5DFD3-AAD9-B2A8-B17F-ED9FBAF726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714618"/>
            <a:ext cx="7679228" cy="61433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06675D5-754A-9196-A728-0371AB1341C9}"/>
              </a:ext>
            </a:extLst>
          </p:cNvPr>
          <p:cNvSpPr txBox="1"/>
          <p:nvPr/>
        </p:nvSpPr>
        <p:spPr>
          <a:xfrm>
            <a:off x="768927" y="270164"/>
            <a:ext cx="69354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Arial" panose="020B0604020202020204" pitchFamily="34" charset="0"/>
                <a:cs typeface="Arial" panose="020B0604020202020204" pitchFamily="34" charset="0"/>
              </a:rPr>
              <a:t>Auto Bender Testing</a:t>
            </a:r>
          </a:p>
        </p:txBody>
      </p:sp>
    </p:spTree>
    <p:extLst>
      <p:ext uri="{BB962C8B-B14F-4D97-AF65-F5344CB8AC3E}">
        <p14:creationId xmlns:p14="http://schemas.microsoft.com/office/powerpoint/2010/main" val="1872437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5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Oppenheim, Tomas</dc:creator>
  <cp:lastModifiedBy>Oppenheim, Tomas</cp:lastModifiedBy>
  <cp:revision>1</cp:revision>
  <dcterms:created xsi:type="dcterms:W3CDTF">2025-03-06T05:00:34Z</dcterms:created>
  <dcterms:modified xsi:type="dcterms:W3CDTF">2025-03-08T05:04:25Z</dcterms:modified>
</cp:coreProperties>
</file>

<file path=docProps/thumbnail.jpeg>
</file>